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08" y="18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-6066972" y="-986971"/>
            <a:ext cx="27432000" cy="7844972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2336709" y="-649122"/>
              <a:ext cx="168347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6485889" y="-649122"/>
              <a:ext cx="23262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5629889" y="-649122"/>
              <a:ext cx="23262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8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나눔바른고딕</vt:lpstr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4</cp:revision>
  <dcterms:created xsi:type="dcterms:W3CDTF">2025-02-07T19:37:02Z</dcterms:created>
  <dcterms:modified xsi:type="dcterms:W3CDTF">2025-02-09T02:28:07Z</dcterms:modified>
</cp:coreProperties>
</file>